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34" autoAdjust="0"/>
    <p:restoredTop sz="85329" autoAdjust="0"/>
  </p:normalViewPr>
  <p:slideViewPr>
    <p:cSldViewPr snapToGrid="0">
      <p:cViewPr varScale="1">
        <p:scale>
          <a:sx n="97" d="100"/>
          <a:sy n="97" d="100"/>
        </p:scale>
        <p:origin x="92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86889-3C99-408C-906F-0F88BB1BB00C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1200-5884-4B44-A7AF-2F495B319D6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567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86889-3C99-408C-906F-0F88BB1BB00C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1200-5884-4B44-A7AF-2F495B319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203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86889-3C99-408C-906F-0F88BB1BB00C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1200-5884-4B44-A7AF-2F495B319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496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86889-3C99-408C-906F-0F88BB1BB00C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1200-5884-4B44-A7AF-2F495B319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14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86889-3C99-408C-906F-0F88BB1BB00C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1200-5884-4B44-A7AF-2F495B319D6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416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86889-3C99-408C-906F-0F88BB1BB00C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1200-5884-4B44-A7AF-2F495B319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97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86889-3C99-408C-906F-0F88BB1BB00C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1200-5884-4B44-A7AF-2F495B319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54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86889-3C99-408C-906F-0F88BB1BB00C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1200-5884-4B44-A7AF-2F495B319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83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86889-3C99-408C-906F-0F88BB1BB00C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1200-5884-4B44-A7AF-2F495B319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37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C986889-3C99-408C-906F-0F88BB1BB00C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241200-5884-4B44-A7AF-2F495B319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309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86889-3C99-408C-906F-0F88BB1BB00C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1200-5884-4B44-A7AF-2F495B319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892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C986889-3C99-408C-906F-0F88BB1BB00C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2241200-5884-4B44-A7AF-2F495B319D6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351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3999" y="-2110083"/>
            <a:ext cx="10058400" cy="3566160"/>
          </a:xfrm>
        </p:spPr>
        <p:txBody>
          <a:bodyPr>
            <a:normAutofit/>
          </a:bodyPr>
          <a:lstStyle/>
          <a:p>
            <a:r>
              <a:rPr lang="en-US" sz="8800" dirty="0" smtClean="0">
                <a:solidFill>
                  <a:schemeClr val="accent1">
                    <a:lumMod val="75000"/>
                  </a:schemeClr>
                </a:solidFill>
                <a:latin typeface="Script MT Bold" panose="03040602040607080904" pitchFamily="66" charset="0"/>
              </a:rPr>
              <a:t>Cybersecurity Basics</a:t>
            </a:r>
            <a:endParaRPr lang="en-US" sz="8800" dirty="0">
              <a:solidFill>
                <a:schemeClr val="accent1">
                  <a:lumMod val="75000"/>
                </a:schemeClr>
              </a:solidFill>
              <a:latin typeface="Script MT Bold" panose="03040602040607080904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9442" y="4413675"/>
            <a:ext cx="10058400" cy="1143000"/>
          </a:xfrm>
        </p:spPr>
        <p:txBody>
          <a:bodyPr>
            <a:noAutofit/>
          </a:bodyPr>
          <a:lstStyle/>
          <a:p>
            <a:r>
              <a:rPr lang="en-US" sz="1800" b="1" dirty="0" smtClean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name</a:t>
            </a:r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: </a:t>
            </a:r>
            <a:r>
              <a:rPr lang="en-US" sz="1800" dirty="0" err="1" smtClean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Aman</a:t>
            </a:r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 </a:t>
            </a:r>
            <a:r>
              <a:rPr lang="en-US" sz="1800" dirty="0" err="1" smtClean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batool</a:t>
            </a:r>
            <a:endParaRPr lang="en-US" sz="1800" dirty="0" smtClean="0">
              <a:solidFill>
                <a:schemeClr val="accent2">
                  <a:lumMod val="75000"/>
                </a:schemeClr>
              </a:solidFill>
              <a:latin typeface="Algerian" panose="04020705040A02060702" pitchFamily="82" charset="0"/>
            </a:endParaRPr>
          </a:p>
          <a:p>
            <a:r>
              <a:rPr lang="en-US" sz="1800" b="1" dirty="0" smtClean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Course</a:t>
            </a:r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: </a:t>
            </a:r>
            <a:r>
              <a:rPr lang="en-US" sz="1800" dirty="0" err="1" smtClean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bs</a:t>
            </a:r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 </a:t>
            </a:r>
            <a:r>
              <a:rPr lang="en-US" sz="1800" dirty="0" err="1" smtClean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avm</a:t>
            </a:r>
            <a:endParaRPr lang="en-US" sz="1800" dirty="0" smtClean="0">
              <a:solidFill>
                <a:schemeClr val="accent2">
                  <a:lumMod val="75000"/>
                </a:schemeClr>
              </a:solidFill>
              <a:latin typeface="Algerian" panose="04020705040A02060702" pitchFamily="82" charset="0"/>
            </a:endParaRPr>
          </a:p>
          <a:p>
            <a:r>
              <a:rPr lang="en-US" sz="1800" b="1" dirty="0" smtClean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Date</a:t>
            </a:r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:10-10-25</a:t>
            </a:r>
            <a:endParaRPr lang="en-US" sz="1800" dirty="0">
              <a:solidFill>
                <a:schemeClr val="accent2">
                  <a:lumMod val="75000"/>
                </a:schemeClr>
              </a:solidFill>
              <a:latin typeface="Algerian" panose="04020705040A02060702" pitchFamily="8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926" y="1585519"/>
            <a:ext cx="5226343" cy="235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95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956346" y="830510"/>
            <a:ext cx="210563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Cybersecurity?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Cybersecurity = protecting computers, networks, and data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Prevents theft, hacking, and misuse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 because daily life relies on technology (banking, communication, storage)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987" y="959010"/>
            <a:ext cx="582930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9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72215" y="679507"/>
            <a:ext cx="207208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Cyber Threats</a:t>
            </a: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Malware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harmful software</a:t>
            </a: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Phishing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fake emails/messages</a:t>
            </a: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Ransomware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locks files for money</a:t>
            </a: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 Engineering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tricking people</a:t>
            </a: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Password Attacks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guessing/cracking weak passwords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331" y="855066"/>
            <a:ext cx="6048812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0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1912" y="295198"/>
            <a:ext cx="3336022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Password Safety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12+ character strong passwords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 uppercase, lowercase, numbers, symbols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Turn on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Two-Factor Authentication (2FA)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Don’t reuse passwords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Never share passwords with anyone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177" y="1163307"/>
            <a:ext cx="6954057" cy="388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285062" y="301633"/>
            <a:ext cx="384559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Safe Internet Practices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Avoid suspicious links and attachments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Verify website URLs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Keep apps and OS updated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Avoid public Wi-Fi for banking/logins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 apps only from trusted stores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42" y="433544"/>
            <a:ext cx="6243484" cy="520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91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7824" y="245807"/>
            <a:ext cx="4228537" cy="5702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Protecting Personal Information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 sharing on social media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Don’t post private details (address, ID numbers)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privacy settings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aware that online posts are permanent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Think before you share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110" y="1071716"/>
            <a:ext cx="5739205" cy="363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2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947355" y="713206"/>
            <a:ext cx="190745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Stay Secure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and update antivirus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Backup important files regularly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firewalls and secure networks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 suspicious activity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Stay informed about new security tips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388" y="713206"/>
            <a:ext cx="451485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5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7148" y="496048"/>
            <a:ext cx="479814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Cybersecurity is everyone’s responsibility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actions like strong passwords, safe browsing, and regular updates can prevent major risks.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Staying aware and cautious helps protect your data, your identity, and your devices.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“Stay alert, stay secure!”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199" y="1219273"/>
            <a:ext cx="5201617" cy="291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5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35</TotalTime>
  <Words>235</Words>
  <Application>Microsoft Office PowerPoint</Application>
  <PresentationFormat>Widescreen</PresentationFormat>
  <Paragraphs>43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Algerian</vt:lpstr>
      <vt:lpstr>Arial</vt:lpstr>
      <vt:lpstr>Calibri</vt:lpstr>
      <vt:lpstr>Calibri Light</vt:lpstr>
      <vt:lpstr>Script MT Bold</vt:lpstr>
      <vt:lpstr>Times New Roman</vt:lpstr>
      <vt:lpstr>Retrospect</vt:lpstr>
      <vt:lpstr>Cybersecurity 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Cybersecurity Basics</dc:title>
  <dc:creator>Lab-4</dc:creator>
  <cp:lastModifiedBy>Lab-4</cp:lastModifiedBy>
  <cp:revision>5</cp:revision>
  <dcterms:created xsi:type="dcterms:W3CDTF">2025-11-18T05:05:26Z</dcterms:created>
  <dcterms:modified xsi:type="dcterms:W3CDTF">2025-11-18T05:41:08Z</dcterms:modified>
</cp:coreProperties>
</file>